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4" r:id="rId7"/>
    <p:sldId id="260" r:id="rId8"/>
    <p:sldId id="265" r:id="rId9"/>
    <p:sldId id="266" r:id="rId10"/>
    <p:sldId id="263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212" autoAdjust="0"/>
  </p:normalViewPr>
  <p:slideViewPr>
    <p:cSldViewPr snapToGrid="0">
      <p:cViewPr varScale="1">
        <p:scale>
          <a:sx n="68" d="100"/>
          <a:sy n="68" d="100"/>
        </p:scale>
        <p:origin x="121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24FCE-836F-4C35-8909-CC3ACF5CC5EF}" type="datetimeFigureOut">
              <a:rPr lang="ru-RU" smtClean="0"/>
              <a:t>30.09.2019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00F56-6CCE-4FA2-B8BB-EE50E1A8B6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988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</a:t>
            </a:r>
            <a:r>
              <a:rPr lang="en-US" altLang="ko-KR" dirty="0" err="1" smtClean="0"/>
              <a:t>Connect.Response</a:t>
            </a:r>
            <a:r>
              <a:rPr lang="en-US" altLang="ko-KR" dirty="0" smtClean="0"/>
              <a:t> </a:t>
            </a:r>
            <a:r>
              <a:rPr lang="ko-KR" altLang="ko-KR" dirty="0" smtClean="0"/>
              <a:t>에서 </a:t>
            </a:r>
            <a:r>
              <a:rPr lang="en-US" altLang="ko-KR" dirty="0" smtClean="0"/>
              <a:t>res </a:t>
            </a:r>
            <a:r>
              <a:rPr lang="ko-KR" altLang="ko-KR" dirty="0" smtClean="0"/>
              <a:t>이라는 객체를 만들</a:t>
            </a:r>
            <a:r>
              <a:rPr lang="ko-KR" altLang="en-US" dirty="0" smtClean="0"/>
              <a:t>고</a:t>
            </a:r>
            <a:r>
              <a:rPr lang="ko-KR" altLang="ko-KR" dirty="0" smtClean="0"/>
              <a:t> </a:t>
            </a:r>
            <a:r>
              <a:rPr lang="en-US" altLang="ko-KR" dirty="0" smtClean="0"/>
              <a:t>link </a:t>
            </a:r>
            <a:r>
              <a:rPr lang="ko-KR" altLang="ko-KR" dirty="0" smtClean="0"/>
              <a:t>사용자의 이름</a:t>
            </a:r>
            <a:r>
              <a:rPr lang="en-US" altLang="ko-KR" dirty="0" smtClean="0"/>
              <a:t>(nick or ID number) </a:t>
            </a:r>
            <a:r>
              <a:rPr lang="ko-KR" altLang="ko-KR" dirty="0" smtClean="0"/>
              <a:t>그리고</a:t>
            </a:r>
            <a:r>
              <a:rPr lang="en-US" altLang="ko-KR" dirty="0" smtClean="0"/>
              <a:t> password</a:t>
            </a:r>
            <a:r>
              <a:rPr lang="ko-KR" altLang="ko-KR" dirty="0" smtClean="0"/>
              <a:t>을 </a:t>
            </a:r>
            <a:r>
              <a:rPr lang="en-US" altLang="ko-KR" dirty="0" err="1" smtClean="0"/>
              <a:t>Jsoup.connect</a:t>
            </a:r>
            <a:r>
              <a:rPr lang="en-US" altLang="ko-KR" dirty="0" smtClean="0"/>
              <a:t> </a:t>
            </a:r>
            <a:r>
              <a:rPr lang="ko-KR" altLang="ko-KR" dirty="0" smtClean="0"/>
              <a:t>씩으로 입력하고 </a:t>
            </a:r>
            <a:r>
              <a:rPr lang="en-US" altLang="ko-KR" dirty="0" smtClean="0"/>
              <a:t>res </a:t>
            </a:r>
            <a:r>
              <a:rPr lang="ko-KR" altLang="ko-KR" dirty="0" smtClean="0"/>
              <a:t>객체에 추가 하면 된다</a:t>
            </a:r>
            <a:r>
              <a:rPr lang="en-US" altLang="ko-KR" dirty="0" smtClean="0"/>
              <a:t>. </a:t>
            </a:r>
            <a:endParaRPr lang="ko-KR" altLang="ko-KR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00F56-6CCE-4FA2-B8BB-EE50E1A8B64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8583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65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521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464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0079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657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79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508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9473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213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98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79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2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039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9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14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871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268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886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86773" y="1150374"/>
            <a:ext cx="4101261" cy="904415"/>
          </a:xfrm>
        </p:spPr>
        <p:txBody>
          <a:bodyPr/>
          <a:lstStyle/>
          <a:p>
            <a:r>
              <a:rPr lang="ko-KR" altLang="en-US" dirty="0" smtClean="0"/>
              <a:t>프로젝트 발표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934257" y="3097008"/>
            <a:ext cx="4081924" cy="806399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FFFF00"/>
                </a:solidFill>
              </a:rPr>
              <a:t>10</a:t>
            </a:r>
            <a:r>
              <a:rPr lang="ko-KR" altLang="en-US" sz="3600" b="1" dirty="0" smtClean="0">
                <a:solidFill>
                  <a:srgbClr val="FFFF00"/>
                </a:solidFill>
              </a:rPr>
              <a:t>조 </a:t>
            </a:r>
            <a:r>
              <a:rPr lang="en-US" sz="3600" b="1" dirty="0" smtClean="0">
                <a:solidFill>
                  <a:srgbClr val="FFFF00"/>
                </a:solidFill>
              </a:rPr>
              <a:t>Global </a:t>
            </a:r>
            <a:r>
              <a:rPr lang="en-US" sz="3600" b="1" dirty="0">
                <a:solidFill>
                  <a:srgbClr val="FFFF00"/>
                </a:solidFill>
              </a:rPr>
              <a:t>Team</a:t>
            </a:r>
            <a:endParaRPr lang="en-US" altLang="ko-KR" sz="3600" b="1" dirty="0" smtClean="0">
              <a:solidFill>
                <a:srgbClr val="FFFF00"/>
              </a:solidFill>
            </a:endParaRPr>
          </a:p>
          <a:p>
            <a:endParaRPr lang="ko-KR" altLang="en-US" sz="3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19" y="790113"/>
            <a:ext cx="3768214" cy="3768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62684" y="3814915"/>
            <a:ext cx="456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201690018 </a:t>
            </a:r>
            <a:r>
              <a:rPr lang="ko-KR" altLang="en-US" sz="2400" dirty="0" err="1" smtClean="0">
                <a:solidFill>
                  <a:srgbClr val="FFFF00"/>
                </a:solidFill>
              </a:rPr>
              <a:t>바기프</a:t>
            </a:r>
            <a:endParaRPr lang="en-US" altLang="ko-KR" sz="24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07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385" y="765616"/>
            <a:ext cx="3029718" cy="6051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0426" y="119285"/>
            <a:ext cx="2045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/>
              <a:t>MobileID</a:t>
            </a:r>
            <a:endParaRPr lang="ru-RU" sz="36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297" y="1682045"/>
            <a:ext cx="5176050" cy="360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5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004" y="0"/>
            <a:ext cx="3539461" cy="6866725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1661652" y="3234813"/>
            <a:ext cx="97339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V="1">
            <a:off x="1661652" y="4050890"/>
            <a:ext cx="1170038" cy="491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1622323" y="4513006"/>
            <a:ext cx="101272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2635045" y="3234813"/>
            <a:ext cx="4257368" cy="2458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92413" y="3357716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안 했습니다 </a:t>
            </a:r>
            <a:r>
              <a:rPr lang="ko-KR" altLang="en-US" sz="2800" b="1" dirty="0" err="1" smtClean="0"/>
              <a:t>ㅜㅜ</a:t>
            </a:r>
            <a:endParaRPr lang="ru-RU" sz="2800" b="1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 flipV="1">
            <a:off x="2767781" y="3765755"/>
            <a:ext cx="4124632" cy="28513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V="1">
            <a:off x="2610464" y="3890768"/>
            <a:ext cx="4921046" cy="62715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81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56" y="452283"/>
            <a:ext cx="8736948" cy="582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0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594" y="2542103"/>
            <a:ext cx="4823207" cy="461086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7108">
            <a:off x="4612732" y="1772462"/>
            <a:ext cx="5096190" cy="173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/>
          <a:srcRect l="1282" t="12793" r="30769" b="14045"/>
          <a:stretch/>
        </p:blipFill>
        <p:spPr>
          <a:xfrm>
            <a:off x="0" y="0"/>
            <a:ext cx="11323178" cy="6858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27" y="61277"/>
            <a:ext cx="6762315" cy="954406"/>
          </a:xfrm>
          <a:prstGeom prst="rect">
            <a:avLst/>
          </a:prstGeom>
        </p:spPr>
      </p:pic>
      <p:cxnSp>
        <p:nvCxnSpPr>
          <p:cNvPr id="15" name="Прямая со стрелкой 14"/>
          <p:cNvCxnSpPr/>
          <p:nvPr/>
        </p:nvCxnSpPr>
        <p:spPr>
          <a:xfrm flipV="1">
            <a:off x="843280" y="538480"/>
            <a:ext cx="4318000" cy="2306320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571" y="1076960"/>
            <a:ext cx="6521704" cy="995680"/>
          </a:xfrm>
          <a:prstGeom prst="rect">
            <a:avLst/>
          </a:prstGeom>
        </p:spPr>
      </p:pic>
      <p:cxnSp>
        <p:nvCxnSpPr>
          <p:cNvPr id="24" name="Скругленная соединительная линия 23"/>
          <p:cNvCxnSpPr/>
          <p:nvPr/>
        </p:nvCxnSpPr>
        <p:spPr>
          <a:xfrm flipV="1">
            <a:off x="1808480" y="1401763"/>
            <a:ext cx="8107680" cy="2026920"/>
          </a:xfrm>
          <a:prstGeom prst="curvedConnector3">
            <a:avLst>
              <a:gd name="adj1" fmla="val 9862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Рисунок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0007" y="3551096"/>
            <a:ext cx="9921993" cy="330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8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588000" y="397658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REGISTRATION</a:t>
            </a:r>
            <a:endParaRPr lang="ru-RU" sz="4400" b="1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538" y="1563339"/>
            <a:ext cx="8728462" cy="443991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23" y="609600"/>
            <a:ext cx="2958315" cy="592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2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550" y="1071716"/>
            <a:ext cx="1732347" cy="346897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86" y="116116"/>
            <a:ext cx="2833073" cy="9556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715" y="1685964"/>
            <a:ext cx="2804403" cy="224047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499" y="2806200"/>
            <a:ext cx="2022087" cy="4049153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 flipV="1">
            <a:off x="2581897" y="1071716"/>
            <a:ext cx="2334232" cy="119953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6648476" y="1071716"/>
            <a:ext cx="1860239" cy="13273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6" idx="1"/>
            <a:endCxn id="3" idx="3"/>
          </p:cNvCxnSpPr>
          <p:nvPr/>
        </p:nvCxnSpPr>
        <p:spPr>
          <a:xfrm flipH="1">
            <a:off x="2581897" y="2806201"/>
            <a:ext cx="592681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endCxn id="7" idx="1"/>
          </p:cNvCxnSpPr>
          <p:nvPr/>
        </p:nvCxnSpPr>
        <p:spPr>
          <a:xfrm>
            <a:off x="2581897" y="3097161"/>
            <a:ext cx="2219602" cy="17336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76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01931" y="353961"/>
            <a:ext cx="4502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Home Page</a:t>
            </a:r>
            <a:endParaRPr lang="ru-RU" sz="5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67" y="461665"/>
            <a:ext cx="3097578" cy="611225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483" y="202414"/>
            <a:ext cx="1705045" cy="17050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69" y="2324725"/>
            <a:ext cx="3819300" cy="139648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00" y="4385186"/>
            <a:ext cx="2381438" cy="1615787"/>
          </a:xfrm>
          <a:prstGeom prst="rect">
            <a:avLst/>
          </a:prstGeom>
        </p:spPr>
      </p:pic>
      <p:cxnSp>
        <p:nvCxnSpPr>
          <p:cNvPr id="14" name="Прямая со стрелкой 13"/>
          <p:cNvCxnSpPr/>
          <p:nvPr/>
        </p:nvCxnSpPr>
        <p:spPr>
          <a:xfrm>
            <a:off x="9370040" y="1720645"/>
            <a:ext cx="0" cy="6040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9370040" y="3721209"/>
            <a:ext cx="0" cy="66397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588" y="1907459"/>
            <a:ext cx="826514" cy="82651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806490" y="1966773"/>
            <a:ext cx="1199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atin typeface="+mn-ea"/>
              </a:rPr>
              <a:t>뉴스</a:t>
            </a:r>
            <a:endParaRPr lang="ru-RU" sz="4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767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19" y="275304"/>
            <a:ext cx="3235887" cy="6353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01931" y="157316"/>
            <a:ext cx="4502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Home Page</a:t>
            </a:r>
            <a:endParaRPr lang="ru-RU" sz="5400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796" y="1359924"/>
            <a:ext cx="992856" cy="9928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00023" y="1594742"/>
            <a:ext cx="1277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도서관</a:t>
            </a:r>
            <a:endParaRPr lang="ru-RU" sz="28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24" y="2632058"/>
            <a:ext cx="7322391" cy="108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10300" y="91489"/>
            <a:ext cx="3062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 smtClean="0"/>
              <a:t>MyDay</a:t>
            </a:r>
            <a:r>
              <a:rPr lang="ko-KR" altLang="en-US" sz="3600" b="1" dirty="0" smtClean="0"/>
              <a:t>시간표</a:t>
            </a:r>
            <a:endParaRPr lang="ru-RU" sz="36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254" y="2447854"/>
            <a:ext cx="6699765" cy="402139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06" y="737820"/>
            <a:ext cx="3058600" cy="603533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000" y="737820"/>
            <a:ext cx="3618271" cy="174280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169" y="1408471"/>
            <a:ext cx="690717" cy="69071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47027" y="1408471"/>
            <a:ext cx="277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Lesson Table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244523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349" y="670703"/>
            <a:ext cx="3087329" cy="59338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34349" y="147483"/>
            <a:ext cx="3224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시간표에 정보 추가 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67130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29" y="619432"/>
            <a:ext cx="3036900" cy="599291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06" y="1746240"/>
            <a:ext cx="2674375" cy="3818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95724" y="-26899"/>
            <a:ext cx="277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Lesson Table</a:t>
            </a:r>
            <a:endParaRPr lang="ru-RU" sz="36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869" y="2691964"/>
            <a:ext cx="8143875" cy="9239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340" y="1081118"/>
            <a:ext cx="690717" cy="6907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6188" y="1103310"/>
            <a:ext cx="277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Lesson Table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159099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회로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회로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회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TM04033919[[fn=회로]]</Template>
  <TotalTime>669</TotalTime>
  <Words>59</Words>
  <Application>Microsoft Office PowerPoint</Application>
  <PresentationFormat>Широкоэкранный</PresentationFormat>
  <Paragraphs>17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맑은 고딕</vt:lpstr>
      <vt:lpstr>Arial</vt:lpstr>
      <vt:lpstr>Calibri</vt:lpstr>
      <vt:lpstr>Trebuchet MS</vt:lpstr>
      <vt:lpstr>Tw Cen MT</vt:lpstr>
      <vt:lpstr>회로</vt:lpstr>
      <vt:lpstr>프로젝트 발표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발표</dc:title>
  <dc:creator>Windows 사용자</dc:creator>
  <cp:lastModifiedBy>Вагиф Цедрик</cp:lastModifiedBy>
  <cp:revision>46</cp:revision>
  <dcterms:created xsi:type="dcterms:W3CDTF">2018-05-02T10:05:29Z</dcterms:created>
  <dcterms:modified xsi:type="dcterms:W3CDTF">2019-09-30T10:15:33Z</dcterms:modified>
  <cp:contentStatus/>
</cp:coreProperties>
</file>